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58" r:id="rId3"/>
    <p:sldId id="259" r:id="rId4"/>
    <p:sldId id="260" r:id="rId5"/>
    <p:sldId id="261" r:id="rId6"/>
    <p:sldId id="262" r:id="rId7"/>
    <p:sldId id="263" r:id="rId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90" autoAdjust="0"/>
    <p:restoredTop sz="78042" autoAdjust="0"/>
  </p:normalViewPr>
  <p:slideViewPr>
    <p:cSldViewPr snapToGrid="0">
      <p:cViewPr varScale="1">
        <p:scale>
          <a:sx n="127" d="100"/>
          <a:sy n="127" d="100"/>
        </p:scale>
        <p:origin x="2104"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0FA4F0-A7C3-4A9B-BA79-7E13A02A1242}" type="datetimeFigureOut">
              <a:rPr lang="zh-TW" altLang="en-US" smtClean="0"/>
              <a:t>2024/10/15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CE49F-592B-4D46-A089-BDB119A8540D}" type="slidenum">
              <a:rPr lang="zh-TW" altLang="en-US" smtClean="0"/>
              <a:t>‹#›</a:t>
            </a:fld>
            <a:endParaRPr lang="zh-TW" altLang="en-US"/>
          </a:p>
        </p:txBody>
      </p:sp>
    </p:spTree>
    <p:extLst>
      <p:ext uri="{BB962C8B-B14F-4D97-AF65-F5344CB8AC3E}">
        <p14:creationId xmlns:p14="http://schemas.microsoft.com/office/powerpoint/2010/main" val="3967171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 score_8_up, score_8, medium breasts, (curvy), cute, eyelashes,     </a:t>
            </a:r>
          </a:p>
          <a:p>
            <a:r>
              <a:rPr lang="en-US" altLang="zh-TW" dirty="0"/>
              <a:t>BREAK,</a:t>
            </a:r>
          </a:p>
          <a:p>
            <a:r>
              <a:rPr lang="en-US" altLang="zh-TW" dirty="0" err="1"/>
              <a:t>nicole</a:t>
            </a:r>
            <a:r>
              <a:rPr lang="en-US" altLang="zh-TW" dirty="0"/>
              <a:t> </a:t>
            </a:r>
            <a:r>
              <a:rPr lang="en-US" altLang="zh-TW" dirty="0" err="1"/>
              <a:t>demara</a:t>
            </a:r>
            <a:r>
              <a:rPr lang="en-US" altLang="zh-TW" dirty="0"/>
              <a:t>, green eyes, pink hair, hair ornament, hair ribbon, hairclip, long hair, mole, mole on breast, mole on thigh, mole under eye, two side up, ribbon,</a:t>
            </a:r>
          </a:p>
          <a:p>
            <a:r>
              <a:rPr lang="en-US" altLang="zh-TW" dirty="0"/>
              <a:t>BREAK,</a:t>
            </a:r>
          </a:p>
          <a:p>
            <a:r>
              <a:rPr lang="en-US" altLang="zh-TW" dirty="0"/>
              <a:t>wearing (retro 70s clothes) at the river, patterned dress, white with blue spots, short sleeves, v-neckline, textured fabric sandy beach, ocean horizon, clear sky, distant figures seated position, leaning forward, one leg bent,</a:t>
            </a:r>
          </a:p>
          <a:p>
            <a:r>
              <a:rPr lang="en-US" altLang="zh-TW" dirty="0"/>
              <a:t>BREAK,</a:t>
            </a:r>
          </a:p>
          <a:p>
            <a:r>
              <a:rPr lang="en-US" altLang="zh-TW" dirty="0"/>
              <a:t>smile, looking at viewer, </a:t>
            </a:r>
          </a:p>
          <a:p>
            <a:r>
              <a:rPr lang="en-US" altLang="zh-TW" dirty="0"/>
              <a:t>abstract background, white outline, </a:t>
            </a:r>
          </a:p>
          <a:p>
            <a:r>
              <a:rPr lang="en-US" altLang="zh-TW" dirty="0" err="1"/>
              <a:t>zPDXL</a:t>
            </a:r>
            <a:r>
              <a:rPr lang="en-US" altLang="zh-TW" dirty="0"/>
              <a:t>, </a:t>
            </a:r>
            <a:r>
              <a:rPr lang="en-US" altLang="zh-TW" dirty="0" err="1"/>
              <a:t>Expressiveh</a:t>
            </a:r>
            <a:endParaRPr lang="zh-TW" altLang="en-US" dirty="0"/>
          </a:p>
        </p:txBody>
      </p:sp>
      <p:sp>
        <p:nvSpPr>
          <p:cNvPr id="4" name="投影片編號版面配置區 3"/>
          <p:cNvSpPr>
            <a:spLocks noGrp="1"/>
          </p:cNvSpPr>
          <p:nvPr>
            <p:ph type="sldNum" sz="quarter" idx="5"/>
          </p:nvPr>
        </p:nvSpPr>
        <p:spPr/>
        <p:txBody>
          <a:bodyPr/>
          <a:lstStyle/>
          <a:p>
            <a:fld id="{5CFCE49F-592B-4D46-A089-BDB119A8540D}" type="slidenum">
              <a:rPr lang="zh-TW" altLang="en-US" smtClean="0"/>
              <a:t>1</a:t>
            </a:fld>
            <a:endParaRPr lang="zh-TW" altLang="en-US"/>
          </a:p>
        </p:txBody>
      </p:sp>
    </p:spTree>
    <p:extLst>
      <p:ext uri="{BB962C8B-B14F-4D97-AF65-F5344CB8AC3E}">
        <p14:creationId xmlns:p14="http://schemas.microsoft.com/office/powerpoint/2010/main" val="12063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 score_8_up, score_8, medium breasts, (curvy), cute, eyelashes,     </a:t>
            </a:r>
          </a:p>
          <a:p>
            <a:r>
              <a:rPr lang="en-US" altLang="zh-TW" dirty="0"/>
              <a:t>BREAK,</a:t>
            </a:r>
          </a:p>
          <a:p>
            <a:r>
              <a:rPr lang="en-US" altLang="zh-TW" dirty="0" err="1"/>
              <a:t>nicole</a:t>
            </a:r>
            <a:r>
              <a:rPr lang="en-US" altLang="zh-TW" dirty="0"/>
              <a:t> </a:t>
            </a:r>
            <a:r>
              <a:rPr lang="en-US" altLang="zh-TW" dirty="0" err="1"/>
              <a:t>demara</a:t>
            </a:r>
            <a:r>
              <a:rPr lang="en-US" altLang="zh-TW" dirty="0"/>
              <a:t>, green eyes, pink hair, hair ornament, hair ribbon, hairclip, long hair, mole, mole on breast, mole on thigh, mole under eye, two side up, ribbon,</a:t>
            </a:r>
          </a:p>
          <a:p>
            <a:r>
              <a:rPr lang="en-US" altLang="zh-TW" dirty="0" err="1"/>
              <a:t>zzLFashion</a:t>
            </a:r>
            <a:r>
              <a:rPr lang="en-US" altLang="zh-TW" dirty="0"/>
              <a:t>, frilled dress, frills, bow, dress,</a:t>
            </a:r>
          </a:p>
          <a:p>
            <a:r>
              <a:rPr lang="en-US" altLang="zh-TW" dirty="0"/>
              <a:t> smile, </a:t>
            </a:r>
          </a:p>
          <a:p>
            <a:r>
              <a:rPr lang="en-US" altLang="zh-TW" dirty="0" err="1"/>
              <a:t>zPDXL</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5CFCE49F-592B-4D46-A089-BDB119A8540D}" type="slidenum">
              <a:rPr lang="zh-TW" altLang="en-US" smtClean="0"/>
              <a:t>2</a:t>
            </a:fld>
            <a:endParaRPr lang="zh-TW" altLang="en-US"/>
          </a:p>
        </p:txBody>
      </p:sp>
    </p:spTree>
    <p:extLst>
      <p:ext uri="{BB962C8B-B14F-4D97-AF65-F5344CB8AC3E}">
        <p14:creationId xmlns:p14="http://schemas.microsoft.com/office/powerpoint/2010/main" val="362511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 score_8_up, score_8, medium breasts, (curvy), cute, eyelashes,       </a:t>
            </a:r>
            <a:r>
              <a:rPr lang="en-US" altLang="zh-TW" dirty="0" err="1"/>
              <a:t>nicole</a:t>
            </a:r>
            <a:r>
              <a:rPr lang="en-US" altLang="zh-TW" dirty="0"/>
              <a:t> </a:t>
            </a:r>
            <a:r>
              <a:rPr lang="en-US" altLang="zh-TW" dirty="0" err="1"/>
              <a:t>demara</a:t>
            </a:r>
            <a:r>
              <a:rPr lang="en-US" altLang="zh-TW" dirty="0"/>
              <a:t>, green eyes, pink hair, hair ornament, hair ribbon, hairclip, long hair, mole, mole on breast, mole on thigh, mole under eye, two side up, ribbon,, closed mouth, alternate costume, smile, nail polish, looking at viewer, hand up, collared shirt, blush, sweater, black skirt, black nails, eyelashes, long sleeves, sleeves past wrists, plaid skirt, shoulder bag, black bag, blurry, tile floor, pleated skirt, white shirt  ,&lt;lora:MarnieP3:0.8&gt;,   &lt;lora:Vivid:0.7&gt;, &lt;lora:princess_xl_v2:0.6&gt;,</a:t>
            </a:r>
          </a:p>
          <a:p>
            <a:r>
              <a:rPr lang="en-US" altLang="zh-TW" dirty="0" err="1"/>
              <a:t>zPDXL</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5CFCE49F-592B-4D46-A089-BDB119A8540D}" type="slidenum">
              <a:rPr lang="zh-TW" altLang="en-US" smtClean="0"/>
              <a:t>3</a:t>
            </a:fld>
            <a:endParaRPr lang="zh-TW" altLang="en-US"/>
          </a:p>
        </p:txBody>
      </p:sp>
    </p:spTree>
    <p:extLst>
      <p:ext uri="{BB962C8B-B14F-4D97-AF65-F5344CB8AC3E}">
        <p14:creationId xmlns:p14="http://schemas.microsoft.com/office/powerpoint/2010/main" val="367202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score_9,score_8_up,score_7_up,&lt;lora:zzz_all_pony_v1:1&gt;,</a:t>
            </a:r>
            <a:r>
              <a:rPr lang="en-US" altLang="zh-TW" dirty="0" err="1"/>
              <a:t>grey_background</a:t>
            </a:r>
            <a:r>
              <a:rPr lang="en-US" altLang="zh-TW" dirty="0"/>
              <a:t>, </a:t>
            </a:r>
            <a:r>
              <a:rPr lang="en-US" altLang="zh-TW" dirty="0" err="1"/>
              <a:t>middle_finger</a:t>
            </a:r>
            <a:r>
              <a:rPr lang="en-US" altLang="zh-TW" dirty="0"/>
              <a:t>, </a:t>
            </a:r>
            <a:r>
              <a:rPr lang="en-US" altLang="zh-TW" dirty="0" err="1"/>
              <a:t>puffy_short_sleeves</a:t>
            </a:r>
            <a:r>
              <a:rPr lang="en-US" altLang="zh-TW" dirty="0"/>
              <a:t>, </a:t>
            </a:r>
            <a:r>
              <a:rPr lang="en-US" altLang="zh-TW" dirty="0" err="1"/>
              <a:t>hand_between_legs</a:t>
            </a:r>
            <a:r>
              <a:rPr lang="en-US" altLang="zh-TW" dirty="0"/>
              <a:t>, solo, </a:t>
            </a:r>
            <a:r>
              <a:rPr lang="en-US" altLang="zh-TW" dirty="0" err="1"/>
              <a:t>maid_headdress</a:t>
            </a:r>
            <a:r>
              <a:rPr lang="en-US" altLang="zh-TW" dirty="0"/>
              <a:t>, 1girl, </a:t>
            </a:r>
            <a:r>
              <a:rPr lang="en-US" altLang="zh-TW" dirty="0" err="1"/>
              <a:t>highres</a:t>
            </a:r>
            <a:r>
              <a:rPr lang="en-US" altLang="zh-TW" dirty="0"/>
              <a:t>, </a:t>
            </a:r>
            <a:r>
              <a:rPr lang="en-US" altLang="zh-TW" dirty="0" err="1"/>
              <a:t>full_body</a:t>
            </a:r>
            <a:r>
              <a:rPr lang="en-US" altLang="zh-TW" dirty="0"/>
              <a:t>, </a:t>
            </a:r>
            <a:r>
              <a:rPr lang="en-US" altLang="zh-TW" dirty="0" err="1"/>
              <a:t>blurry_background</a:t>
            </a:r>
            <a:r>
              <a:rPr lang="en-US" altLang="zh-TW" dirty="0"/>
              <a:t>, </a:t>
            </a:r>
            <a:r>
              <a:rPr lang="en-US" altLang="zh-TW" dirty="0" err="1"/>
              <a:t>upper_teeth_only</a:t>
            </a:r>
            <a:r>
              <a:rPr lang="en-US" altLang="zh-TW" dirty="0"/>
              <a:t>, </a:t>
            </a:r>
            <a:r>
              <a:rPr lang="en-US" altLang="zh-TW" dirty="0" err="1"/>
              <a:t>frilled_apron</a:t>
            </a:r>
            <a:r>
              <a:rPr lang="en-US" altLang="zh-TW" dirty="0"/>
              <a:t>, </a:t>
            </a:r>
            <a:r>
              <a:rPr lang="en-US" altLang="zh-TW" dirty="0" err="1"/>
              <a:t>absurdres</a:t>
            </a:r>
            <a:r>
              <a:rPr lang="en-US" altLang="zh-TW" dirty="0"/>
              <a:t>, </a:t>
            </a:r>
            <a:r>
              <a:rPr lang="en-US" altLang="zh-TW" dirty="0" err="1"/>
              <a:t>film_grain</a:t>
            </a:r>
            <a:r>
              <a:rPr lang="en-US" altLang="zh-TW" dirty="0"/>
              <a:t>, </a:t>
            </a:r>
            <a:r>
              <a:rPr lang="en-US" altLang="zh-TW" dirty="0" err="1"/>
              <a:t>frilled_hairband</a:t>
            </a:r>
            <a:r>
              <a:rPr lang="en-US" altLang="zh-TW" dirty="0"/>
              <a:t>, </a:t>
            </a:r>
            <a:r>
              <a:rPr lang="en-US" altLang="zh-TW" dirty="0" err="1"/>
              <a:t>black_pantyhose</a:t>
            </a:r>
            <a:r>
              <a:rPr lang="en-US" altLang="zh-TW" dirty="0"/>
              <a:t>, </a:t>
            </a:r>
            <a:r>
              <a:rPr lang="en-US" altLang="zh-TW" dirty="0" err="1"/>
              <a:t>ellen_joe</a:t>
            </a:r>
            <a:r>
              <a:rPr lang="en-US" altLang="zh-TW" dirty="0"/>
              <a:t>, </a:t>
            </a:r>
            <a:r>
              <a:rPr lang="en-US" altLang="zh-TW" dirty="0" err="1"/>
              <a:t>white_apron</a:t>
            </a:r>
            <a:r>
              <a:rPr lang="en-US" altLang="zh-TW" dirty="0"/>
              <a:t>, </a:t>
            </a:r>
            <a:r>
              <a:rPr lang="en-US" altLang="zh-TW" dirty="0" err="1"/>
              <a:t>black_dress</a:t>
            </a:r>
            <a:r>
              <a:rPr lang="en-US" altLang="zh-TW" dirty="0"/>
              <a:t>, </a:t>
            </a:r>
            <a:r>
              <a:rPr lang="en-US" altLang="zh-TW" dirty="0" err="1"/>
              <a:t>hand_up</a:t>
            </a:r>
            <a:r>
              <a:rPr lang="en-US" altLang="zh-TW" dirty="0"/>
              <a:t>, </a:t>
            </a:r>
            <a:r>
              <a:rPr lang="en-US" altLang="zh-TW" dirty="0" err="1"/>
              <a:t>simple_background</a:t>
            </a:r>
            <a:r>
              <a:rPr lang="en-US" altLang="zh-TW" dirty="0"/>
              <a:t>, shadow, </a:t>
            </a:r>
            <a:r>
              <a:rPr lang="en-US" altLang="zh-TW" dirty="0" err="1"/>
              <a:t>blunt_ends</a:t>
            </a:r>
            <a:r>
              <a:rPr lang="en-US" altLang="zh-TW" dirty="0"/>
              <a:t>, </a:t>
            </a:r>
            <a:r>
              <a:rPr lang="en-US" altLang="zh-TW" dirty="0" err="1"/>
              <a:t>high_heels</a:t>
            </a:r>
            <a:r>
              <a:rPr lang="en-US" altLang="zh-TW" dirty="0"/>
              <a:t>, </a:t>
            </a:r>
            <a:r>
              <a:rPr lang="en-US" altLang="zh-TW" dirty="0" err="1"/>
              <a:t>large_breasts</a:t>
            </a:r>
            <a:r>
              <a:rPr lang="en-US" altLang="zh-TW" dirty="0"/>
              <a:t>, </a:t>
            </a:r>
            <a:r>
              <a:rPr lang="en-US" altLang="zh-TW" dirty="0" err="1"/>
              <a:t>looking_at_viewer</a:t>
            </a:r>
            <a:r>
              <a:rPr lang="en-US" altLang="zh-TW" dirty="0"/>
              <a:t>, </a:t>
            </a:r>
            <a:r>
              <a:rPr lang="en-US" altLang="zh-TW" dirty="0" err="1"/>
              <a:t>open_mouth</a:t>
            </a:r>
            <a:r>
              <a:rPr lang="en-US" altLang="zh-TW" dirty="0"/>
              <a:t>, </a:t>
            </a:r>
            <a:r>
              <a:rPr lang="en-US" altLang="zh-TW" dirty="0" err="1"/>
              <a:t>black_footwear</a:t>
            </a:r>
            <a:r>
              <a:rPr lang="en-US" altLang="zh-TW" dirty="0"/>
              <a:t>, </a:t>
            </a:r>
            <a:r>
              <a:rPr lang="en-US" altLang="zh-TW" dirty="0" err="1"/>
              <a:t>knee_up</a:t>
            </a:r>
            <a:endParaRPr lang="zh-TW" altLang="en-US" dirty="0"/>
          </a:p>
        </p:txBody>
      </p:sp>
      <p:sp>
        <p:nvSpPr>
          <p:cNvPr id="4" name="投影片編號版面配置區 3"/>
          <p:cNvSpPr>
            <a:spLocks noGrp="1"/>
          </p:cNvSpPr>
          <p:nvPr>
            <p:ph type="sldNum" sz="quarter" idx="5"/>
          </p:nvPr>
        </p:nvSpPr>
        <p:spPr/>
        <p:txBody>
          <a:bodyPr/>
          <a:lstStyle/>
          <a:p>
            <a:fld id="{5CFCE49F-592B-4D46-A089-BDB119A8540D}" type="slidenum">
              <a:rPr lang="zh-TW" altLang="en-US" smtClean="0"/>
              <a:t>4</a:t>
            </a:fld>
            <a:endParaRPr lang="zh-TW" altLang="en-US"/>
          </a:p>
        </p:txBody>
      </p:sp>
    </p:spTree>
    <p:extLst>
      <p:ext uri="{BB962C8B-B14F-4D97-AF65-F5344CB8AC3E}">
        <p14:creationId xmlns:p14="http://schemas.microsoft.com/office/powerpoint/2010/main" val="215216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score_9,score_8_up,score_7_up,&lt;lora:zzz_all_pony_v1:1&gt;,</a:t>
            </a:r>
            <a:r>
              <a:rPr lang="en-US" altLang="zh-TW" dirty="0" err="1"/>
              <a:t>grey_background</a:t>
            </a:r>
            <a:r>
              <a:rPr lang="en-US" altLang="zh-TW" dirty="0"/>
              <a:t>, </a:t>
            </a:r>
            <a:r>
              <a:rPr lang="en-US" altLang="zh-TW" dirty="0" err="1"/>
              <a:t>middle_finger</a:t>
            </a:r>
            <a:r>
              <a:rPr lang="en-US" altLang="zh-TW" dirty="0"/>
              <a:t>, </a:t>
            </a:r>
            <a:r>
              <a:rPr lang="en-US" altLang="zh-TW" dirty="0" err="1"/>
              <a:t>puffy_short_sleeves</a:t>
            </a:r>
            <a:r>
              <a:rPr lang="en-US" altLang="zh-TW" dirty="0"/>
              <a:t>, </a:t>
            </a:r>
            <a:r>
              <a:rPr lang="en-US" altLang="zh-TW" dirty="0" err="1"/>
              <a:t>hand_between_legs</a:t>
            </a:r>
            <a:r>
              <a:rPr lang="en-US" altLang="zh-TW" dirty="0"/>
              <a:t>, solo, </a:t>
            </a:r>
            <a:r>
              <a:rPr lang="en-US" altLang="zh-TW" dirty="0" err="1"/>
              <a:t>maid_headdress</a:t>
            </a:r>
            <a:r>
              <a:rPr lang="en-US" altLang="zh-TW" dirty="0"/>
              <a:t>, 1girl, </a:t>
            </a:r>
            <a:r>
              <a:rPr lang="en-US" altLang="zh-TW" dirty="0" err="1"/>
              <a:t>highres</a:t>
            </a:r>
            <a:r>
              <a:rPr lang="en-US" altLang="zh-TW" dirty="0"/>
              <a:t>, </a:t>
            </a:r>
            <a:r>
              <a:rPr lang="en-US" altLang="zh-TW" dirty="0" err="1"/>
              <a:t>full_body</a:t>
            </a:r>
            <a:r>
              <a:rPr lang="en-US" altLang="zh-TW" dirty="0"/>
              <a:t>, </a:t>
            </a:r>
            <a:r>
              <a:rPr lang="en-US" altLang="zh-TW" dirty="0" err="1"/>
              <a:t>blurry_background</a:t>
            </a:r>
            <a:r>
              <a:rPr lang="en-US" altLang="zh-TW" dirty="0"/>
              <a:t>, </a:t>
            </a:r>
            <a:r>
              <a:rPr lang="en-US" altLang="zh-TW" dirty="0" err="1"/>
              <a:t>upper_teeth_only</a:t>
            </a:r>
            <a:r>
              <a:rPr lang="en-US" altLang="zh-TW" dirty="0"/>
              <a:t>, </a:t>
            </a:r>
            <a:r>
              <a:rPr lang="en-US" altLang="zh-TW" dirty="0" err="1"/>
              <a:t>frilled_apron</a:t>
            </a:r>
            <a:r>
              <a:rPr lang="en-US" altLang="zh-TW" dirty="0"/>
              <a:t>, </a:t>
            </a:r>
            <a:r>
              <a:rPr lang="en-US" altLang="zh-TW" dirty="0" err="1"/>
              <a:t>absurdres</a:t>
            </a:r>
            <a:r>
              <a:rPr lang="en-US" altLang="zh-TW" dirty="0"/>
              <a:t>, </a:t>
            </a:r>
            <a:r>
              <a:rPr lang="en-US" altLang="zh-TW" dirty="0" err="1"/>
              <a:t>film_grain</a:t>
            </a:r>
            <a:r>
              <a:rPr lang="en-US" altLang="zh-TW" dirty="0"/>
              <a:t>, </a:t>
            </a:r>
            <a:r>
              <a:rPr lang="en-US" altLang="zh-TW" dirty="0" err="1"/>
              <a:t>frilled_hairband</a:t>
            </a:r>
            <a:r>
              <a:rPr lang="en-US" altLang="zh-TW" dirty="0"/>
              <a:t>, </a:t>
            </a:r>
            <a:r>
              <a:rPr lang="en-US" altLang="zh-TW" dirty="0" err="1"/>
              <a:t>black_pantyhose</a:t>
            </a:r>
            <a:r>
              <a:rPr lang="en-US" altLang="zh-TW" dirty="0"/>
              <a:t>, </a:t>
            </a:r>
            <a:r>
              <a:rPr lang="en-US" altLang="zh-TW" dirty="0" err="1"/>
              <a:t>ellen_joe</a:t>
            </a:r>
            <a:r>
              <a:rPr lang="en-US" altLang="zh-TW" dirty="0"/>
              <a:t>, </a:t>
            </a:r>
            <a:r>
              <a:rPr lang="en-US" altLang="zh-TW" dirty="0" err="1"/>
              <a:t>white_apron</a:t>
            </a:r>
            <a:r>
              <a:rPr lang="en-US" altLang="zh-TW" dirty="0"/>
              <a:t>, </a:t>
            </a:r>
            <a:r>
              <a:rPr lang="en-US" altLang="zh-TW" dirty="0" err="1"/>
              <a:t>black_dress</a:t>
            </a:r>
            <a:r>
              <a:rPr lang="en-US" altLang="zh-TW" dirty="0"/>
              <a:t>, </a:t>
            </a:r>
            <a:r>
              <a:rPr lang="en-US" altLang="zh-TW" dirty="0" err="1"/>
              <a:t>hand_up</a:t>
            </a:r>
            <a:r>
              <a:rPr lang="en-US" altLang="zh-TW" dirty="0"/>
              <a:t>, </a:t>
            </a:r>
            <a:r>
              <a:rPr lang="en-US" altLang="zh-TW" dirty="0" err="1"/>
              <a:t>simple_background</a:t>
            </a:r>
            <a:r>
              <a:rPr lang="en-US" altLang="zh-TW" dirty="0"/>
              <a:t>, shadow, </a:t>
            </a:r>
            <a:r>
              <a:rPr lang="en-US" altLang="zh-TW" dirty="0" err="1"/>
              <a:t>blunt_ends</a:t>
            </a:r>
            <a:r>
              <a:rPr lang="en-US" altLang="zh-TW" dirty="0"/>
              <a:t>, </a:t>
            </a:r>
            <a:r>
              <a:rPr lang="en-US" altLang="zh-TW" dirty="0" err="1"/>
              <a:t>high_heels</a:t>
            </a:r>
            <a:r>
              <a:rPr lang="en-US" altLang="zh-TW" dirty="0"/>
              <a:t>, </a:t>
            </a:r>
            <a:r>
              <a:rPr lang="en-US" altLang="zh-TW" dirty="0" err="1"/>
              <a:t>large_breasts</a:t>
            </a:r>
            <a:r>
              <a:rPr lang="en-US" altLang="zh-TW" dirty="0"/>
              <a:t>, </a:t>
            </a:r>
            <a:r>
              <a:rPr lang="en-US" altLang="zh-TW" dirty="0" err="1"/>
              <a:t>looking_at_viewer</a:t>
            </a:r>
            <a:r>
              <a:rPr lang="en-US" altLang="zh-TW" dirty="0"/>
              <a:t>, </a:t>
            </a:r>
            <a:r>
              <a:rPr lang="en-US" altLang="zh-TW" dirty="0" err="1"/>
              <a:t>open_mouth</a:t>
            </a:r>
            <a:r>
              <a:rPr lang="en-US" altLang="zh-TW" dirty="0"/>
              <a:t>, </a:t>
            </a:r>
            <a:r>
              <a:rPr lang="en-US" altLang="zh-TW" dirty="0" err="1"/>
              <a:t>black_footwear</a:t>
            </a:r>
            <a:r>
              <a:rPr lang="en-US" altLang="zh-TW" dirty="0"/>
              <a:t>, </a:t>
            </a:r>
            <a:r>
              <a:rPr lang="en-US" altLang="zh-TW" dirty="0" err="1"/>
              <a:t>knee_up</a:t>
            </a:r>
            <a:endParaRPr lang="zh-TW" altLang="en-US" dirty="0"/>
          </a:p>
        </p:txBody>
      </p:sp>
      <p:sp>
        <p:nvSpPr>
          <p:cNvPr id="4" name="投影片編號版面配置區 3"/>
          <p:cNvSpPr>
            <a:spLocks noGrp="1"/>
          </p:cNvSpPr>
          <p:nvPr>
            <p:ph type="sldNum" sz="quarter" idx="5"/>
          </p:nvPr>
        </p:nvSpPr>
        <p:spPr/>
        <p:txBody>
          <a:bodyPr/>
          <a:lstStyle/>
          <a:p>
            <a:fld id="{5CFCE49F-592B-4D46-A089-BDB119A8540D}" type="slidenum">
              <a:rPr lang="zh-TW" altLang="en-US" smtClean="0"/>
              <a:t>5</a:t>
            </a:fld>
            <a:endParaRPr lang="zh-TW" altLang="en-US"/>
          </a:p>
        </p:txBody>
      </p:sp>
    </p:spTree>
    <p:extLst>
      <p:ext uri="{BB962C8B-B14F-4D97-AF65-F5344CB8AC3E}">
        <p14:creationId xmlns:p14="http://schemas.microsoft.com/office/powerpoint/2010/main" val="3909357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 score_8_up, score_8, medium breasts, (curvy), cute, eyelashes,       </a:t>
            </a:r>
            <a:r>
              <a:rPr lang="en-US" altLang="zh-TW" dirty="0" err="1"/>
              <a:t>nicole</a:t>
            </a:r>
            <a:r>
              <a:rPr lang="en-US" altLang="zh-TW" dirty="0"/>
              <a:t> </a:t>
            </a:r>
            <a:r>
              <a:rPr lang="en-US" altLang="zh-TW" dirty="0" err="1"/>
              <a:t>demara</a:t>
            </a:r>
            <a:r>
              <a:rPr lang="en-US" altLang="zh-TW" dirty="0"/>
              <a:t>, green eyes, pink hair, hair ornament, hair ribbon, hairclip, long hair, mole, mole on breast, mole on thigh, mole under eye, two side up, ribbon,, closed mouth, alternate costume, smile, nail polish, looking at viewer, hand up, collared shirt, blush, sweater, black skirt, black nails, eyelashes, long sleeves, sleeves past wrists, plaid skirt, shoulder bag, black bag, blurry, tile floor, pleated skirt, white shirt  ,&lt;lora:MarnieP3:0.8&gt;,   &lt;lora:Vivid:0.7&gt;, &lt;lora:princess_xl_v2:0.6&gt;</a:t>
            </a:r>
            <a:endParaRPr lang="zh-TW" altLang="en-US" dirty="0"/>
          </a:p>
        </p:txBody>
      </p:sp>
      <p:sp>
        <p:nvSpPr>
          <p:cNvPr id="4" name="投影片編號版面配置區 3"/>
          <p:cNvSpPr>
            <a:spLocks noGrp="1"/>
          </p:cNvSpPr>
          <p:nvPr>
            <p:ph type="sldNum" sz="quarter" idx="5"/>
          </p:nvPr>
        </p:nvSpPr>
        <p:spPr/>
        <p:txBody>
          <a:bodyPr/>
          <a:lstStyle/>
          <a:p>
            <a:fld id="{5CFCE49F-592B-4D46-A089-BDB119A8540D}" type="slidenum">
              <a:rPr lang="zh-TW" altLang="en-US" smtClean="0"/>
              <a:t>6</a:t>
            </a:fld>
            <a:endParaRPr lang="zh-TW" altLang="en-US"/>
          </a:p>
        </p:txBody>
      </p:sp>
    </p:spTree>
    <p:extLst>
      <p:ext uri="{BB962C8B-B14F-4D97-AF65-F5344CB8AC3E}">
        <p14:creationId xmlns:p14="http://schemas.microsoft.com/office/powerpoint/2010/main" val="87673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 score_8_up, score_8, medium breasts, (curvy), cute, eyelashes,       </a:t>
            </a:r>
            <a:r>
              <a:rPr lang="en-US" altLang="zh-TW" dirty="0" err="1"/>
              <a:t>nicole</a:t>
            </a:r>
            <a:r>
              <a:rPr lang="en-US" altLang="zh-TW" dirty="0"/>
              <a:t> </a:t>
            </a:r>
            <a:r>
              <a:rPr lang="en-US" altLang="zh-TW" dirty="0" err="1"/>
              <a:t>demara</a:t>
            </a:r>
            <a:r>
              <a:rPr lang="en-US" altLang="zh-TW" dirty="0"/>
              <a:t>, green eyes, pink hair, hair ornament, hair ribbon, hairclip, long hair, mole, mole on breast, mole on thigh, mole under eye, two side up, ribbon,, closed mouth, alternate costume, smile, nail polish, looking at viewer, hand up, collared shirt, blush, sweater, black skirt, black nails, eyelashes, long sleeves, sleeves past wrists, plaid skirt, shoulder bag, black bag, blurry, tile floor, pleated skirt, white shirt  ,&lt;lora:MarnieP3:0.8&gt;,   &lt;lora:Vivid</a:t>
            </a:r>
            <a:r>
              <a:rPr lang="en-US" altLang="zh-TW"/>
              <a:t>:0.6&gt;,</a:t>
            </a:r>
            <a:endParaRPr lang="zh-TW" altLang="en-US" dirty="0"/>
          </a:p>
        </p:txBody>
      </p:sp>
      <p:sp>
        <p:nvSpPr>
          <p:cNvPr id="4" name="投影片編號版面配置區 3"/>
          <p:cNvSpPr>
            <a:spLocks noGrp="1"/>
          </p:cNvSpPr>
          <p:nvPr>
            <p:ph type="sldNum" sz="quarter" idx="5"/>
          </p:nvPr>
        </p:nvSpPr>
        <p:spPr/>
        <p:txBody>
          <a:bodyPr/>
          <a:lstStyle/>
          <a:p>
            <a:fld id="{5CFCE49F-592B-4D46-A089-BDB119A8540D}" type="slidenum">
              <a:rPr lang="zh-TW" altLang="en-US" smtClean="0"/>
              <a:t>7</a:t>
            </a:fld>
            <a:endParaRPr lang="zh-TW" altLang="en-US"/>
          </a:p>
        </p:txBody>
      </p:sp>
    </p:spTree>
    <p:extLst>
      <p:ext uri="{BB962C8B-B14F-4D97-AF65-F5344CB8AC3E}">
        <p14:creationId xmlns:p14="http://schemas.microsoft.com/office/powerpoint/2010/main" val="2003738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347594-58DD-4722-AE2C-4556BB0DBFE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7A7CB7E-BFA1-4A4E-86D7-897E82688D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75D90A6-D598-4D52-A710-CBF9D0E68207}"/>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12D4D85D-61A3-4F0F-BB0A-044E2CFBD4A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285FD0-6B85-4C53-ADF3-C791350E7DEA}"/>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4260384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81E70-EEB8-4925-B986-7CD1EFEF29F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13DEED9-FE5E-45E0-8497-C181C655D08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0361273-C42A-461F-9605-A4DAFC503670}"/>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D72C1C81-D265-4FC6-8166-061A3BF5800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0C84086-5E6D-4CB8-8FAF-D229FD97E582}"/>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1526412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1866677-A887-44BE-A53B-A7ABC0A692E3}"/>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ED2BAF7-FB23-4DE2-AD99-C87CAAD5C57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BA3E57C-80AE-4F88-9D44-A4210929F131}"/>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89EF13DC-995D-483E-A52F-8DA1E4E036D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DCF6700-2398-4DDD-9292-4382A8789FB6}"/>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86167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45F273-D211-406F-ABE3-82EE0243E9B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336B5D0-651F-4C1F-BC6E-9B1A7850B7C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0326FE8-0A0C-4DDF-8B16-ABCEFC5EFA99}"/>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2778AEAE-3DEF-4443-B4B7-B2CA0204176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76C4A78-4775-4BE8-9F37-6EA6F02CEF67}"/>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305750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4A71F6-F84E-4188-AB94-FED44A479365}"/>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0AAEA37-D51C-4330-A6EE-F2A846397F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CABCFFC-B3A9-4664-B7ED-D80DCB092347}"/>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7B1A3F78-3002-47D4-9477-78A89DE2295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D684C7-7486-465B-91FA-81F1882D0EE7}"/>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2705896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AF1780-D8D1-4ADE-9E3C-2EB92C05AD5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689685C-101C-4201-A175-86867E302B31}"/>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B7BFD09-C3E2-43B1-9DB7-890DE75493D3}"/>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0FF06235-A8F6-4A4D-BF7A-CA408B6F81FF}"/>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6" name="頁尾版面配置區 5">
            <a:extLst>
              <a:ext uri="{FF2B5EF4-FFF2-40B4-BE49-F238E27FC236}">
                <a16:creationId xmlns:a16="http://schemas.microsoft.com/office/drawing/2014/main" id="{76476EA9-D122-4C8E-BD11-A39C880B33D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D350EA8-E7FB-4031-96CF-6D0E1230B20E}"/>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3302659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D355CB-C9A2-44D3-BC50-ECE58C0CB54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FE9DB31-57F9-4616-852F-5DAF1F3452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6EA0BEC-6D16-4E7E-AF76-860EEC16EEB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3948A83-2E4F-4C3D-8FB4-4F8F4101CD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02FA781-FA5D-4021-955B-0A428CF39AFA}"/>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B747590-8B7B-45FA-BE3E-DA3580D0948B}"/>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8" name="頁尾版面配置區 7">
            <a:extLst>
              <a:ext uri="{FF2B5EF4-FFF2-40B4-BE49-F238E27FC236}">
                <a16:creationId xmlns:a16="http://schemas.microsoft.com/office/drawing/2014/main" id="{8D9C59E8-4136-4604-898A-741DA093496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0532F2E-0157-4C8A-9F83-421A60560346}"/>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11594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892425-3D05-4DC3-8031-3DE2120FD04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01F8C94-E59A-468C-9BDC-E9FEC2666F44}"/>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4" name="頁尾版面配置區 3">
            <a:extLst>
              <a:ext uri="{FF2B5EF4-FFF2-40B4-BE49-F238E27FC236}">
                <a16:creationId xmlns:a16="http://schemas.microsoft.com/office/drawing/2014/main" id="{C6754EE1-0677-4329-A434-A632037B31A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14B4DAE-8A47-4CF4-A5E6-ABF026B35F7E}"/>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1699672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F63C5BA-386C-4159-94E7-90DF8A07E1E0}"/>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3" name="頁尾版面配置區 2">
            <a:extLst>
              <a:ext uri="{FF2B5EF4-FFF2-40B4-BE49-F238E27FC236}">
                <a16:creationId xmlns:a16="http://schemas.microsoft.com/office/drawing/2014/main" id="{3B92D6F9-5645-4BF2-B84F-B4D9887C21A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E757119-A7F8-4E63-BD07-1AD2849B6D1C}"/>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384844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F272E6-F5C0-4AFF-9626-C919DC6368E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319D00-A5C5-4FA4-A55D-5229A9A167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99AFB77-5497-4A93-B643-07BDE94D24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487749F-4331-4BFB-94A9-5FC2A96AAFF5}"/>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6" name="頁尾版面配置區 5">
            <a:extLst>
              <a:ext uri="{FF2B5EF4-FFF2-40B4-BE49-F238E27FC236}">
                <a16:creationId xmlns:a16="http://schemas.microsoft.com/office/drawing/2014/main" id="{D241EA59-EC09-4FBD-AB29-17076E7C32D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8900E68-D3DD-4C09-A77B-15B066700F8F}"/>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154572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671FB-B722-40CC-8C8A-2F69CD1D579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8D09E9E-6695-49E5-A909-0E2E2CBB85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3B145C6-C73E-48C7-976B-9CC7F3470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1371046-1522-4961-ADBE-DF82841C42D7}"/>
              </a:ext>
            </a:extLst>
          </p:cNvPr>
          <p:cNvSpPr>
            <a:spLocks noGrp="1"/>
          </p:cNvSpPr>
          <p:nvPr>
            <p:ph type="dt" sz="half" idx="10"/>
          </p:nvPr>
        </p:nvSpPr>
        <p:spPr/>
        <p:txBody>
          <a:bodyPr/>
          <a:lstStyle/>
          <a:p>
            <a:fld id="{C02AA2AA-3B2B-4C48-B988-CA5DE60ECB20}" type="datetimeFigureOut">
              <a:rPr lang="zh-TW" altLang="en-US" smtClean="0"/>
              <a:t>2024/10/15</a:t>
            </a:fld>
            <a:endParaRPr lang="zh-TW" altLang="en-US"/>
          </a:p>
        </p:txBody>
      </p:sp>
      <p:sp>
        <p:nvSpPr>
          <p:cNvPr id="6" name="頁尾版面配置區 5">
            <a:extLst>
              <a:ext uri="{FF2B5EF4-FFF2-40B4-BE49-F238E27FC236}">
                <a16:creationId xmlns:a16="http://schemas.microsoft.com/office/drawing/2014/main" id="{60A0FF0C-9A90-48E4-9057-02700861DBC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0AC888E-C37E-46DF-A442-8247464618BB}"/>
              </a:ext>
            </a:extLst>
          </p:cNvPr>
          <p:cNvSpPr>
            <a:spLocks noGrp="1"/>
          </p:cNvSpPr>
          <p:nvPr>
            <p:ph type="sldNum" sz="quarter" idx="12"/>
          </p:nvPr>
        </p:nvSpPr>
        <p:spPr/>
        <p:txBody>
          <a:body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1248922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A349C2D-F783-4199-B6EF-EF02117C2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4044442-06E9-4F26-AB2E-656212B20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B7AF842-9976-47B4-92C3-C93649759C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AA2AA-3B2B-4C48-B988-CA5DE60ECB20}"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43328C85-04D9-46F5-9A84-91554ADBF2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30714ED-65EA-40BB-8955-CB3A5F96DC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2021B2-1C87-4920-8F23-73E239C7E9F3}" type="slidenum">
              <a:rPr lang="zh-TW" altLang="en-US" smtClean="0"/>
              <a:t>‹#›</a:t>
            </a:fld>
            <a:endParaRPr lang="zh-TW" altLang="en-US"/>
          </a:p>
        </p:txBody>
      </p:sp>
    </p:spTree>
    <p:extLst>
      <p:ext uri="{BB962C8B-B14F-4D97-AF65-F5344CB8AC3E}">
        <p14:creationId xmlns:p14="http://schemas.microsoft.com/office/powerpoint/2010/main" val="1026828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7272"/>
            <a:ext cx="12191999" cy="6865272"/>
          </a:xfrm>
          <a:prstGeom prst="rect">
            <a:avLst/>
          </a:prstGeom>
          <a:ln>
            <a:noFill/>
          </a:ln>
          <a:effectLst>
            <a:softEdge rad="112500"/>
          </a:effectLst>
        </p:spPr>
      </p:pic>
    </p:spTree>
    <p:extLst>
      <p:ext uri="{BB962C8B-B14F-4D97-AF65-F5344CB8AC3E}">
        <p14:creationId xmlns:p14="http://schemas.microsoft.com/office/powerpoint/2010/main" val="3664295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dirty="0"/>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a:p>
        </p:txBody>
      </p:sp>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56807"/>
            <a:ext cx="12192001" cy="6790767"/>
          </a:xfrm>
          <a:prstGeom prst="rect">
            <a:avLst/>
          </a:prstGeom>
          <a:ln>
            <a:noFill/>
          </a:ln>
          <a:effectLst>
            <a:softEdge rad="112500"/>
          </a:effectLst>
        </p:spPr>
      </p:pic>
    </p:spTree>
    <p:extLst>
      <p:ext uri="{BB962C8B-B14F-4D97-AF65-F5344CB8AC3E}">
        <p14:creationId xmlns:p14="http://schemas.microsoft.com/office/powerpoint/2010/main" val="267697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dirty="0"/>
          </a:p>
        </p:txBody>
      </p:sp>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171"/>
            <a:ext cx="12192000" cy="6817658"/>
          </a:xfrm>
          <a:prstGeom prst="rect">
            <a:avLst/>
          </a:prstGeom>
          <a:ln>
            <a:noFill/>
          </a:ln>
          <a:effectLst>
            <a:softEdge rad="112500"/>
          </a:effectLst>
        </p:spPr>
      </p:pic>
    </p:spTree>
    <p:extLst>
      <p:ext uri="{BB962C8B-B14F-4D97-AF65-F5344CB8AC3E}">
        <p14:creationId xmlns:p14="http://schemas.microsoft.com/office/powerpoint/2010/main" val="428021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95941" y="204740"/>
            <a:ext cx="4412144" cy="6448520"/>
          </a:xfrm>
          <a:prstGeom prst="rect">
            <a:avLst/>
          </a:prstGeom>
          <a:ln>
            <a:noFill/>
          </a:ln>
          <a:effectLst>
            <a:softEdge rad="112500"/>
          </a:effectLst>
        </p:spPr>
      </p:pic>
    </p:spTree>
    <p:extLst>
      <p:ext uri="{BB962C8B-B14F-4D97-AF65-F5344CB8AC3E}">
        <p14:creationId xmlns:p14="http://schemas.microsoft.com/office/powerpoint/2010/main" val="387481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60414" y="0"/>
            <a:ext cx="4071171" cy="6785288"/>
          </a:xfrm>
          <a:prstGeom prst="rect">
            <a:avLst/>
          </a:prstGeom>
          <a:ln>
            <a:noFill/>
          </a:ln>
          <a:effectLst>
            <a:softEdge rad="112500"/>
          </a:effectLst>
        </p:spPr>
      </p:pic>
    </p:spTree>
    <p:extLst>
      <p:ext uri="{BB962C8B-B14F-4D97-AF65-F5344CB8AC3E}">
        <p14:creationId xmlns:p14="http://schemas.microsoft.com/office/powerpoint/2010/main" val="2720326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dirty="0"/>
          </a:p>
        </p:txBody>
      </p:sp>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874" y="20171"/>
            <a:ext cx="10908252" cy="6817658"/>
          </a:xfrm>
          <a:prstGeom prst="rect">
            <a:avLst/>
          </a:prstGeom>
          <a:ln>
            <a:noFill/>
          </a:ln>
          <a:effectLst>
            <a:softEdge rad="112500"/>
          </a:effectLst>
        </p:spPr>
      </p:pic>
    </p:spTree>
    <p:extLst>
      <p:ext uri="{BB962C8B-B14F-4D97-AF65-F5344CB8AC3E}">
        <p14:creationId xmlns:p14="http://schemas.microsoft.com/office/powerpoint/2010/main" val="1780062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dirty="0"/>
          </a:p>
        </p:txBody>
      </p:sp>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874" y="20171"/>
            <a:ext cx="10908252" cy="6817658"/>
          </a:xfrm>
          <a:prstGeom prst="rect">
            <a:avLst/>
          </a:prstGeom>
          <a:ln>
            <a:noFill/>
          </a:ln>
          <a:effectLst>
            <a:softEdge rad="112500"/>
          </a:effectLst>
        </p:spPr>
      </p:pic>
    </p:spTree>
    <p:extLst>
      <p:ext uri="{BB962C8B-B14F-4D97-AF65-F5344CB8AC3E}">
        <p14:creationId xmlns:p14="http://schemas.microsoft.com/office/powerpoint/2010/main" val="2680270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923</Words>
  <Application>Microsoft Office PowerPoint</Application>
  <PresentationFormat>寬螢幕</PresentationFormat>
  <Paragraphs>28</Paragraphs>
  <Slides>7</Slides>
  <Notes>7</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7</vt:i4>
      </vt:variant>
    </vt:vector>
  </HeadingPairs>
  <TitlesOfParts>
    <vt:vector size="11" baseType="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cg</cp:lastModifiedBy>
  <cp:revision>8</cp:revision>
  <dcterms:created xsi:type="dcterms:W3CDTF">2024-10-08T07:37:55Z</dcterms:created>
  <dcterms:modified xsi:type="dcterms:W3CDTF">2024-10-15T07:25:03Z</dcterms:modified>
</cp:coreProperties>
</file>